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/>
    <p:restoredTop sz="94694"/>
  </p:normalViewPr>
  <p:slideViewPr>
    <p:cSldViewPr snapToGrid="0">
      <p:cViewPr varScale="1">
        <p:scale>
          <a:sx n="121" d="100"/>
          <a:sy n="121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kleding, tekenfilm&#10;&#10;Automatisch gegenereerde beschrijving">
            <a:extLst>
              <a:ext uri="{FF2B5EF4-FFF2-40B4-BE49-F238E27FC236}">
                <a16:creationId xmlns:a16="http://schemas.microsoft.com/office/drawing/2014/main" id="{82413C89-2422-9135-31D2-6C21300AE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389DF0-9EEF-5029-9F82-9D6CC94C0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54990"/>
            <a:ext cx="9144000" cy="348019"/>
          </a:xfr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Spreekbeurt van ’Naam’</a:t>
            </a:r>
          </a:p>
        </p:txBody>
      </p:sp>
    </p:spTree>
    <p:extLst>
      <p:ext uri="{BB962C8B-B14F-4D97-AF65-F5344CB8AC3E}">
        <p14:creationId xmlns:p14="http://schemas.microsoft.com/office/powerpoint/2010/main" val="13418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persoon, gras, hemel&#10;&#10;Automatisch gegenereerde beschrijving">
            <a:extLst>
              <a:ext uri="{FF2B5EF4-FFF2-40B4-BE49-F238E27FC236}">
                <a16:creationId xmlns:a16="http://schemas.microsoft.com/office/drawing/2014/main" id="{D953C775-211A-55D5-BE17-B44C80DB4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8353" y="2981589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496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grond, boom, persoon&#10;&#10;Automatisch gegenereerde beschrijving">
            <a:extLst>
              <a:ext uri="{FF2B5EF4-FFF2-40B4-BE49-F238E27FC236}">
                <a16:creationId xmlns:a16="http://schemas.microsoft.com/office/drawing/2014/main" id="{727A25CB-6B36-8099-5CDC-079F58DDC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2808" y="3220601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3055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rondtrekken, berg, plant&#10;&#10;Automatisch gegenereerde beschrijving">
            <a:extLst>
              <a:ext uri="{FF2B5EF4-FFF2-40B4-BE49-F238E27FC236}">
                <a16:creationId xmlns:a16="http://schemas.microsoft.com/office/drawing/2014/main" id="{B9ECBD24-1D30-F3CC-1E2E-2966AB2E8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553" y="3429000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668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persoon, hemel, aarde&#10;&#10;Automatisch gegenereerde beschrijving">
            <a:extLst>
              <a:ext uri="{FF2B5EF4-FFF2-40B4-BE49-F238E27FC236}">
                <a16:creationId xmlns:a16="http://schemas.microsoft.com/office/drawing/2014/main" id="{19865849-0DBF-A745-1B00-2D51AD29D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7" y="4429389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3257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CCF6087A-3545-E162-4B0E-FE314CB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B63392C-7499-C24C-E4AA-08CF97830D20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3" name="Titel 9">
            <a:extLst>
              <a:ext uri="{FF2B5EF4-FFF2-40B4-BE49-F238E27FC236}">
                <a16:creationId xmlns:a16="http://schemas.microsoft.com/office/drawing/2014/main" id="{1445E1FC-E13A-9F39-1921-6F2859EAA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93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843FD344-55EF-752B-C185-396B82DF9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CB94E9E-5F85-4A4C-2027-A55C32881699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4" name="Titel 9">
            <a:extLst>
              <a:ext uri="{FF2B5EF4-FFF2-40B4-BE49-F238E27FC236}">
                <a16:creationId xmlns:a16="http://schemas.microsoft.com/office/drawing/2014/main" id="{42EA3B72-2C28-F516-410C-9D4FE94D2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67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EF7D2BBB-6D8B-CA39-F4A3-3D8FC0AE3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326263F-92BA-4A6B-2012-7363AED1F1D4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5" name="Titel 9">
            <a:extLst>
              <a:ext uri="{FF2B5EF4-FFF2-40B4-BE49-F238E27FC236}">
                <a16:creationId xmlns:a16="http://schemas.microsoft.com/office/drawing/2014/main" id="{DEB19AE1-289B-A55D-E266-0E7E5A985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30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3F59C0-7B04-1F58-80F6-27C06BCE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D4DAE-DC70-09E9-F1BB-FAF8201D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C73DA-57E8-56A4-DAA7-17FCDA98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6F7A-B36D-2945-BFF5-5DE2100EFAA6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3BAFB-CF78-A341-6FE5-146D0F99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AA52F-1FD4-7E5E-B52F-AEA7ACA9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EE7D-2AA9-C742-BA5E-082EE1C6C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2" r:id="rId6"/>
    <p:sldLayoutId id="2147483651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1806A-0A18-126E-FBD6-8187F3425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4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ABBAE-AF4B-6A7F-B54D-4793A6B18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672C1-E5EC-6F0F-6351-A4E2A8CCE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DD546-9113-0079-68DF-03A7A6004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67943-0583-1A45-C19D-FC484FF23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B2CD-8464-C685-F651-6780A22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54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563A6-5A18-39C1-281B-ED88264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20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305F9-6646-6C2C-AC30-3DB81217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1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0</Words>
  <Application>Microsoft Macintosh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Nirmala Text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Madelon brakenhoff</dc:creator>
  <cp:lastModifiedBy>Madelon brakenhoff</cp:lastModifiedBy>
  <cp:revision>4</cp:revision>
  <dcterms:created xsi:type="dcterms:W3CDTF">2023-10-25T09:23:04Z</dcterms:created>
  <dcterms:modified xsi:type="dcterms:W3CDTF">2023-10-30T13:37:50Z</dcterms:modified>
</cp:coreProperties>
</file>