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3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12"/>
    <p:restoredTop sz="94681"/>
  </p:normalViewPr>
  <p:slideViewPr>
    <p:cSldViewPr snapToGrid="0">
      <p:cViewPr varScale="1">
        <p:scale>
          <a:sx n="137" d="100"/>
          <a:sy n="137" d="100"/>
        </p:scale>
        <p:origin x="224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9C11410-1824-8CA9-0041-F452BCA6BA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14"/>
            <a:ext cx="12192000" cy="685717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389DF0-9EEF-5029-9F82-9D6CC94C06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36499" y="3194341"/>
            <a:ext cx="3483427" cy="654536"/>
          </a:xfrm>
        </p:spPr>
        <p:txBody>
          <a:bodyPr anchor="b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nl-NL" dirty="0"/>
              <a:t>Spreekbeurt van</a:t>
            </a:r>
            <a:br>
              <a:rPr lang="nl-NL" dirty="0"/>
            </a:br>
            <a:r>
              <a:rPr lang="nl-NL" dirty="0"/>
              <a:t>’Naam’</a:t>
            </a:r>
          </a:p>
        </p:txBody>
      </p:sp>
    </p:spTree>
    <p:extLst>
      <p:ext uri="{BB962C8B-B14F-4D97-AF65-F5344CB8AC3E}">
        <p14:creationId xmlns:p14="http://schemas.microsoft.com/office/powerpoint/2010/main" val="134188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 titel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A98B6C3-DA8A-17FC-85F1-98DDF4CC18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6580542B-3F62-5582-E033-8688E6C0DC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7747" y="5449077"/>
            <a:ext cx="9405257" cy="998376"/>
          </a:xfrm>
          <a:effectLst>
            <a:outerShdw blurRad="377249" dist="50800" dir="1015243" algn="ctr" rotWithShape="0">
              <a:srgbClr val="000000"/>
            </a:outerShdw>
          </a:effectLst>
        </p:spPr>
        <p:txBody>
          <a:bodyPr anchor="ctr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nl-NL" dirty="0"/>
              <a:t>Titelpagina</a:t>
            </a:r>
          </a:p>
        </p:txBody>
      </p:sp>
    </p:spTree>
    <p:extLst>
      <p:ext uri="{BB962C8B-B14F-4D97-AF65-F5344CB8AC3E}">
        <p14:creationId xmlns:p14="http://schemas.microsoft.com/office/powerpoint/2010/main" val="2749609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 titel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B04E4E6-BABC-9477-7354-D6FCBED22A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35" y="0"/>
            <a:ext cx="12193472" cy="685800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9F6D12CF-5180-BED0-AAB2-73C9DA737A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3161" y="741398"/>
            <a:ext cx="4880355" cy="1792247"/>
          </a:xfrm>
          <a:effectLst>
            <a:outerShdw blurRad="377249" dist="50800" dir="1015243" algn="ctr" rotWithShape="0">
              <a:srgbClr val="000000"/>
            </a:outerShdw>
          </a:effectLst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nl-NL" dirty="0"/>
              <a:t>Titelpagina</a:t>
            </a:r>
          </a:p>
        </p:txBody>
      </p:sp>
    </p:spTree>
    <p:extLst>
      <p:ext uri="{BB962C8B-B14F-4D97-AF65-F5344CB8AC3E}">
        <p14:creationId xmlns:p14="http://schemas.microsoft.com/office/powerpoint/2010/main" val="2766816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 titel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B82E0F7-3717-A898-93DD-4BC7071944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34040C1-5157-FD97-7460-8D176A7C73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945" y="2652753"/>
            <a:ext cx="5477255" cy="1792247"/>
          </a:xfrm>
          <a:effectLst>
            <a:outerShdw blurRad="377249" dist="50800" dir="1015243" algn="ctr" rotWithShape="0">
              <a:srgbClr val="000000"/>
            </a:outerShdw>
          </a:effectLst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nl-NL" dirty="0"/>
              <a:t>Titelpagina</a:t>
            </a:r>
          </a:p>
        </p:txBody>
      </p:sp>
    </p:spTree>
    <p:extLst>
      <p:ext uri="{BB962C8B-B14F-4D97-AF65-F5344CB8AC3E}">
        <p14:creationId xmlns:p14="http://schemas.microsoft.com/office/powerpoint/2010/main" val="230551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 titel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1A5B06A-1DEA-3DF2-2931-FE2FF6063A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14"/>
            <a:ext cx="12192736" cy="6857586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8B1A1AA7-1A63-4BF7-AEE0-D1CF377DC5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632" y="2424153"/>
            <a:ext cx="5477255" cy="1792247"/>
          </a:xfrm>
          <a:effectLst>
            <a:outerShdw blurRad="377249" dist="50800" dir="1015243" algn="ctr" rotWithShape="0">
              <a:srgbClr val="000000"/>
            </a:outerShdw>
          </a:effectLst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nl-NL" dirty="0"/>
              <a:t>Titelpagina</a:t>
            </a:r>
          </a:p>
        </p:txBody>
      </p:sp>
    </p:spTree>
    <p:extLst>
      <p:ext uri="{BB962C8B-B14F-4D97-AF65-F5344CB8AC3E}">
        <p14:creationId xmlns:p14="http://schemas.microsoft.com/office/powerpoint/2010/main" val="3257513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8389A4D-5707-AF90-7075-45A4F93A94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5" name="Titel 9">
            <a:extLst>
              <a:ext uri="{FF2B5EF4-FFF2-40B4-BE49-F238E27FC236}">
                <a16:creationId xmlns:a16="http://schemas.microsoft.com/office/drawing/2014/main" id="{A5388A9B-5106-090D-3D51-5DCE81A11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36446"/>
            <a:ext cx="10515600" cy="626188"/>
          </a:xfrm>
        </p:spPr>
        <p:txBody>
          <a:bodyPr>
            <a:normAutofit/>
          </a:bodyPr>
          <a:lstStyle>
            <a:lvl1pPr>
              <a:defRPr sz="3200"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9EFA684C-6DD7-B737-5ECC-6DCB303CF6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78227"/>
            <a:ext cx="10515600" cy="314833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defRPr>
            </a:lvl1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9376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6C44E64-8381-A4EA-A418-830D222319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15" name="Titel 9">
            <a:extLst>
              <a:ext uri="{FF2B5EF4-FFF2-40B4-BE49-F238E27FC236}">
                <a16:creationId xmlns:a16="http://schemas.microsoft.com/office/drawing/2014/main" id="{DEB19AE1-289B-A55D-E266-0E7E5A985A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36446"/>
            <a:ext cx="10515600" cy="626188"/>
          </a:xfrm>
        </p:spPr>
        <p:txBody>
          <a:bodyPr>
            <a:normAutofit/>
          </a:bodyPr>
          <a:lstStyle>
            <a:lvl1pPr>
              <a:defRPr sz="3200"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74EC5825-AF37-4337-006A-1B64AB650C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78227"/>
            <a:ext cx="10515600" cy="314833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defRPr>
            </a:lvl1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3088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pagina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B2FD44E-4B20-D374-B3E6-68A73B7672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15" name="Titel 9">
            <a:extLst>
              <a:ext uri="{FF2B5EF4-FFF2-40B4-BE49-F238E27FC236}">
                <a16:creationId xmlns:a16="http://schemas.microsoft.com/office/drawing/2014/main" id="{DEB19AE1-289B-A55D-E266-0E7E5A985A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36446"/>
            <a:ext cx="10515600" cy="626188"/>
          </a:xfrm>
        </p:spPr>
        <p:txBody>
          <a:bodyPr>
            <a:normAutofit/>
          </a:bodyPr>
          <a:lstStyle>
            <a:lvl1pPr>
              <a:defRPr sz="3200"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4" name="Tijdelijke aanduiding voor tekst 8">
            <a:extLst>
              <a:ext uri="{FF2B5EF4-FFF2-40B4-BE49-F238E27FC236}">
                <a16:creationId xmlns:a16="http://schemas.microsoft.com/office/drawing/2014/main" id="{F5DFC91F-9AC3-B878-21F2-CCD81B760B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78227"/>
            <a:ext cx="10515600" cy="314833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Nirmala Text" panose="020B0502040204020203" pitchFamily="34" charset="0"/>
                <a:ea typeface="Nirmala Text" panose="020B0502040204020203" pitchFamily="34" charset="0"/>
                <a:cs typeface="Nirmala Text" panose="020B0502040204020203" pitchFamily="34" charset="0"/>
              </a:defRPr>
            </a:lvl1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4514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23F59C0-7B04-1F58-80F6-27C06BCED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BD4DAE-DC70-09E9-F1BB-FAF8201D6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2C73DA-57E8-56A4-DAA7-17FCDA9821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A6F7A-B36D-2945-BFF5-5DE2100EFAA6}" type="datetimeFigureOut">
              <a:rPr lang="nl-NL" smtClean="0"/>
              <a:t>24-01-2024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63BAFB-CF78-A341-6FE5-146D0F99F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3AA52F-1FD4-7E5E-B52F-AEA7ACA94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AEE7D-2AA9-C742-BA5E-082EE1C6C5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164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0" r:id="rId4"/>
    <p:sldLayoutId id="2147483661" r:id="rId5"/>
    <p:sldLayoutId id="2147483652" r:id="rId6"/>
    <p:sldLayoutId id="2147483653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EC1519-DCBE-4587-57AC-05730FF7EE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822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0CBD99-E0E0-D8CD-9D50-8FB0CDC047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3304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94B145-9AA4-EDCD-2043-C169BFA1CF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4807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6267CA-E658-927E-88FF-6D8D4417A3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961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D267D-E82F-0F55-9A2B-62CFD2840A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3163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3CB5D0-0A74-1ECB-CA1E-FB2EB9EFC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D6120A4-10FF-EE4E-1731-B53438DAF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2020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A30B74-78F9-0CE8-74D3-F2696025D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5FC380-CEEE-7F4F-39D9-A4368E5C79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2132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35AF89-5034-1FCA-7B34-2DF3436E6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CD0612D-BD47-13C0-C452-D813C1D127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553987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0</Words>
  <Application>Microsoft Macintosh PowerPoint</Application>
  <PresentationFormat>Breedbeeld</PresentationFormat>
  <Paragraphs>0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4" baseType="lpstr">
      <vt:lpstr>Aharoni</vt:lpstr>
      <vt:lpstr>Arial</vt:lpstr>
      <vt:lpstr>Calibri</vt:lpstr>
      <vt:lpstr>Calibri Light</vt:lpstr>
      <vt:lpstr>Nirmala Text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Madelon brakenhoff</dc:creator>
  <cp:lastModifiedBy>Madelon brakenhoff</cp:lastModifiedBy>
  <cp:revision>8</cp:revision>
  <dcterms:created xsi:type="dcterms:W3CDTF">2023-10-25T09:23:04Z</dcterms:created>
  <dcterms:modified xsi:type="dcterms:W3CDTF">2024-01-24T15:59:38Z</dcterms:modified>
</cp:coreProperties>
</file>