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3"/>
    <p:restoredTop sz="94719"/>
  </p:normalViewPr>
  <p:slideViewPr>
    <p:cSldViewPr snapToGrid="0">
      <p:cViewPr varScale="1">
        <p:scale>
          <a:sx n="148" d="100"/>
          <a:sy n="148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Menselijk gezicht, kleding, tekenfilm&#10;&#10;Automatisch gegenereerde beschrijving">
            <a:extLst>
              <a:ext uri="{FF2B5EF4-FFF2-40B4-BE49-F238E27FC236}">
                <a16:creationId xmlns:a16="http://schemas.microsoft.com/office/drawing/2014/main" id="{82413C89-2422-9135-31D2-6C21300AE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389DF0-9EEF-5029-9F82-9D6CC94C0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254990"/>
            <a:ext cx="9144000" cy="348019"/>
          </a:xfrm>
        </p:spPr>
        <p:txBody>
          <a:bodyPr anchor="b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Spreekbeurt van ’Naam’</a:t>
            </a:r>
          </a:p>
        </p:txBody>
      </p:sp>
    </p:spTree>
    <p:extLst>
      <p:ext uri="{BB962C8B-B14F-4D97-AF65-F5344CB8AC3E}">
        <p14:creationId xmlns:p14="http://schemas.microsoft.com/office/powerpoint/2010/main" val="134188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persoon, gras, hemel&#10;&#10;Automatisch gegenereerde beschrijving">
            <a:extLst>
              <a:ext uri="{FF2B5EF4-FFF2-40B4-BE49-F238E27FC236}">
                <a16:creationId xmlns:a16="http://schemas.microsoft.com/office/drawing/2014/main" id="{D953C775-211A-55D5-BE17-B44C80DB48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8353" y="2981589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7496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grond, boom, persoon&#10;&#10;Automatisch gegenereerde beschrijving">
            <a:extLst>
              <a:ext uri="{FF2B5EF4-FFF2-40B4-BE49-F238E27FC236}">
                <a16:creationId xmlns:a16="http://schemas.microsoft.com/office/drawing/2014/main" id="{727A25CB-6B36-8099-5CDC-079F58DDC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82808" y="3220601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3055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rondtrekken, berg, plant&#10;&#10;Automatisch gegenereerde beschrijving">
            <a:extLst>
              <a:ext uri="{FF2B5EF4-FFF2-40B4-BE49-F238E27FC236}">
                <a16:creationId xmlns:a16="http://schemas.microsoft.com/office/drawing/2014/main" id="{B9ECBD24-1D30-F3CC-1E2E-2966AB2E8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4553" y="3429000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7668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shuis, persoon, hemel, aarde&#10;&#10;Automatisch gegenereerde beschrijving">
            <a:extLst>
              <a:ext uri="{FF2B5EF4-FFF2-40B4-BE49-F238E27FC236}">
                <a16:creationId xmlns:a16="http://schemas.microsoft.com/office/drawing/2014/main" id="{19865849-0DBF-A745-1B00-2D51AD29D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7" y="4429389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32575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llustratie&#10;&#10;Automatisch gegenereerde beschrijving">
            <a:extLst>
              <a:ext uri="{FF2B5EF4-FFF2-40B4-BE49-F238E27FC236}">
                <a16:creationId xmlns:a16="http://schemas.microsoft.com/office/drawing/2014/main" id="{CCF6087A-3545-E162-4B0E-FE314CB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el 9">
            <a:extLst>
              <a:ext uri="{FF2B5EF4-FFF2-40B4-BE49-F238E27FC236}">
                <a16:creationId xmlns:a16="http://schemas.microsoft.com/office/drawing/2014/main" id="{1445E1FC-E13A-9F39-1921-6F2859EAA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937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llustratie&#10;&#10;Automatisch gegenereerde beschrijving">
            <a:extLst>
              <a:ext uri="{FF2B5EF4-FFF2-40B4-BE49-F238E27FC236}">
                <a16:creationId xmlns:a16="http://schemas.microsoft.com/office/drawing/2014/main" id="{843FD344-55EF-752B-C185-396B82DF9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el 9">
            <a:extLst>
              <a:ext uri="{FF2B5EF4-FFF2-40B4-BE49-F238E27FC236}">
                <a16:creationId xmlns:a16="http://schemas.microsoft.com/office/drawing/2014/main" id="{42EA3B72-2C28-F516-410C-9D4FE94D2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88671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llustratie&#10;&#10;Automatisch gegenereerde beschrijving">
            <a:extLst>
              <a:ext uri="{FF2B5EF4-FFF2-40B4-BE49-F238E27FC236}">
                <a16:creationId xmlns:a16="http://schemas.microsoft.com/office/drawing/2014/main" id="{EF7D2BBB-6D8B-CA39-F4A3-3D8FC0AE3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el 9">
            <a:extLst>
              <a:ext uri="{FF2B5EF4-FFF2-40B4-BE49-F238E27FC236}">
                <a16:creationId xmlns:a16="http://schemas.microsoft.com/office/drawing/2014/main" id="{DEB19AE1-289B-A55D-E266-0E7E5A985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1308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3F59C0-7B04-1F58-80F6-27C06BCE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BD4DAE-DC70-09E9-F1BB-FAF8201D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C73DA-57E8-56A4-DAA7-17FCDA982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6F7A-B36D-2945-BFF5-5DE2100EFAA6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63BAFB-CF78-A341-6FE5-146D0F99F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3AA52F-1FD4-7E5E-B52F-AEA7ACA94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EE7D-2AA9-C742-BA5E-082EE1C6C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64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52" r:id="rId6"/>
    <p:sldLayoutId id="2147483651" r:id="rId7"/>
    <p:sldLayoutId id="21474836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1806A-0A18-126E-FBD6-8187F3425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40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ABBAE-AF4B-6A7F-B54D-4793A6B18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66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672C1-E5EC-6F0F-6351-A4E2A8CCE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55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DD546-9113-0079-68DF-03A7A6004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50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67943-0583-1A45-C19D-FC484FF23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51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B2CD-8464-C685-F651-6780A22A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D06BDFE-FC1A-3151-40E4-5CF0437FE38E}"/>
              </a:ext>
            </a:extLst>
          </p:cNvPr>
          <p:cNvSpPr txBox="1"/>
          <p:nvPr/>
        </p:nvSpPr>
        <p:spPr>
          <a:xfrm>
            <a:off x="1751162" y="2467155"/>
            <a:ext cx="9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86854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563A6-5A18-39C1-281B-ED882648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D1D9B88-F123-9C91-4A86-E001B7564310}"/>
              </a:ext>
            </a:extLst>
          </p:cNvPr>
          <p:cNvSpPr txBox="1"/>
          <p:nvPr/>
        </p:nvSpPr>
        <p:spPr>
          <a:xfrm>
            <a:off x="1751162" y="2467155"/>
            <a:ext cx="9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53020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305F9-6646-6C2C-AC30-3DB81217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8733835-F585-F418-1456-6FF5A524B6F7}"/>
              </a:ext>
            </a:extLst>
          </p:cNvPr>
          <p:cNvSpPr txBox="1"/>
          <p:nvPr/>
        </p:nvSpPr>
        <p:spPr>
          <a:xfrm>
            <a:off x="1751162" y="2467155"/>
            <a:ext cx="9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810137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</Words>
  <Application>Microsoft Macintosh PowerPoint</Application>
  <PresentationFormat>Breedbeeld</PresentationFormat>
  <Paragraphs>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Madelon brakenhoff</dc:creator>
  <cp:lastModifiedBy>Studio Freek</cp:lastModifiedBy>
  <cp:revision>5</cp:revision>
  <dcterms:created xsi:type="dcterms:W3CDTF">2023-10-25T09:23:04Z</dcterms:created>
  <dcterms:modified xsi:type="dcterms:W3CDTF">2024-11-19T14:56:14Z</dcterms:modified>
</cp:coreProperties>
</file>