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1" r:id="rId3"/>
    <p:sldId id="264" r:id="rId4"/>
    <p:sldId id="265" r:id="rId5"/>
    <p:sldId id="266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14"/>
    <p:restoredTop sz="94768"/>
  </p:normalViewPr>
  <p:slideViewPr>
    <p:cSldViewPr snapToGrid="0">
      <p:cViewPr varScale="1">
        <p:scale>
          <a:sx n="110" d="100"/>
          <a:sy n="110" d="100"/>
        </p:scale>
        <p:origin x="69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water, kleding, Menselijk gezicht, persoon&#10;&#10;Automatisch gegenereerde beschrijving">
            <a:extLst>
              <a:ext uri="{FF2B5EF4-FFF2-40B4-BE49-F238E27FC236}">
                <a16:creationId xmlns:a16="http://schemas.microsoft.com/office/drawing/2014/main" id="{D1520125-9389-D3F4-49B4-E335FEB2A2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1389DF0-9EEF-5029-9F82-9D6CC94C06B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254990"/>
            <a:ext cx="9144000" cy="348019"/>
          </a:xfrm>
        </p:spPr>
        <p:txBody>
          <a:bodyPr anchor="b">
            <a:normAutofit/>
          </a:bodyPr>
          <a:lstStyle>
            <a:lvl1pPr algn="ctr">
              <a:defRPr sz="20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Spreekbeurt van ’Naam’</a:t>
            </a:r>
          </a:p>
        </p:txBody>
      </p:sp>
    </p:spTree>
    <p:extLst>
      <p:ext uri="{BB962C8B-B14F-4D97-AF65-F5344CB8AC3E}">
        <p14:creationId xmlns:p14="http://schemas.microsoft.com/office/powerpoint/2010/main" val="1341888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duiken, scuba-uitrusting, water, onderwater&#10;&#10;Automatisch gegenereerde beschrijving">
            <a:extLst>
              <a:ext uri="{FF2B5EF4-FFF2-40B4-BE49-F238E27FC236}">
                <a16:creationId xmlns:a16="http://schemas.microsoft.com/office/drawing/2014/main" id="{6E89BE1D-2CEF-CABE-1AC2-D2EF8362E8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07623" y="2355424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2749609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01B6BD27-4B5B-FE31-09A0-6D2C7BB7D3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828"/>
            <a:ext cx="12192000" cy="6857172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45495" y="3329932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23055137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Afbeelding met reptiel, persoon, pantserreptiel, water&#10;&#10;Automatisch gegenereerde beschrijving">
            <a:extLst>
              <a:ext uri="{FF2B5EF4-FFF2-40B4-BE49-F238E27FC236}">
                <a16:creationId xmlns:a16="http://schemas.microsoft.com/office/drawing/2014/main" id="{449A2E04-D446-6A3B-F664-EC8B74F5F8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6793" y="4621696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2766816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 titel 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zwemmen, water, rif, onderwater&#10;&#10;Automatisch gegenereerde beschrijving">
            <a:extLst>
              <a:ext uri="{FF2B5EF4-FFF2-40B4-BE49-F238E27FC236}">
                <a16:creationId xmlns:a16="http://schemas.microsoft.com/office/drawing/2014/main" id="{E089B8CD-F647-3018-B133-2CADF434C62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E34040C1-5157-FD97-7460-8D176A7C73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480176" y="2740107"/>
            <a:ext cx="5979207" cy="688893"/>
          </a:xfrm>
        </p:spPr>
        <p:txBody>
          <a:bodyPr anchor="b">
            <a:noAutofit/>
          </a:bodyPr>
          <a:lstStyle>
            <a:lvl1pPr algn="ctr">
              <a:defRPr sz="5400">
                <a:solidFill>
                  <a:schemeClr val="bg1"/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Titelpagina</a:t>
            </a:r>
          </a:p>
        </p:txBody>
      </p:sp>
    </p:spTree>
    <p:extLst>
      <p:ext uri="{BB962C8B-B14F-4D97-AF65-F5344CB8AC3E}">
        <p14:creationId xmlns:p14="http://schemas.microsoft.com/office/powerpoint/2010/main" val="3257513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ening, clipart, illustratie, tekenfilm&#10;&#10;Automatisch gegenereerde beschrijving">
            <a:extLst>
              <a:ext uri="{FF2B5EF4-FFF2-40B4-BE49-F238E27FC236}">
                <a16:creationId xmlns:a16="http://schemas.microsoft.com/office/drawing/2014/main" id="{84215D48-2DA5-8169-2C16-42B953A3F1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itel 9">
            <a:extLst>
              <a:ext uri="{FF2B5EF4-FFF2-40B4-BE49-F238E27FC236}">
                <a16:creationId xmlns:a16="http://schemas.microsoft.com/office/drawing/2014/main" id="{1445E1FC-E13A-9F39-1921-6F2859EAA6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544446"/>
            <a:ext cx="10515600" cy="626188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2539376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ening, schets, illustratie&#10;&#10;Automatisch gegenereerde beschrijving">
            <a:extLst>
              <a:ext uri="{FF2B5EF4-FFF2-40B4-BE49-F238E27FC236}">
                <a16:creationId xmlns:a16="http://schemas.microsoft.com/office/drawing/2014/main" id="{EBBE07AD-3966-B222-E573-7B64C2CDE9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el 9">
            <a:extLst>
              <a:ext uri="{FF2B5EF4-FFF2-40B4-BE49-F238E27FC236}">
                <a16:creationId xmlns:a16="http://schemas.microsoft.com/office/drawing/2014/main" id="{42EA3B72-2C28-F516-410C-9D4FE94D25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544446"/>
            <a:ext cx="10515600" cy="626188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886713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pagina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tekening, schets, vogel, illustratie&#10;&#10;Automatisch gegenereerde beschrijving">
            <a:extLst>
              <a:ext uri="{FF2B5EF4-FFF2-40B4-BE49-F238E27FC236}">
                <a16:creationId xmlns:a16="http://schemas.microsoft.com/office/drawing/2014/main" id="{FD027E67-1C14-8BD8-8484-A7FD5A2D3E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el 9">
            <a:extLst>
              <a:ext uri="{FF2B5EF4-FFF2-40B4-BE49-F238E27FC236}">
                <a16:creationId xmlns:a16="http://schemas.microsoft.com/office/drawing/2014/main" id="{DEB19AE1-289B-A55D-E266-0E7E5A985A8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6400" y="1544446"/>
            <a:ext cx="10515600" cy="626188"/>
          </a:xfrm>
        </p:spPr>
        <p:txBody>
          <a:bodyPr>
            <a:normAutofit/>
          </a:bodyPr>
          <a:lstStyle>
            <a:lvl1pPr>
              <a:defRPr sz="3200"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r>
              <a:rPr lang="nl-NL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013088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23F59C0-7B04-1F58-80F6-27C06BCED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1BD4DAE-DC70-09E9-F1BB-FAF8201D6E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2C73DA-57E8-56A4-DAA7-17FCDA982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A6F7A-B36D-2945-BFF5-5DE2100EFAA6}" type="datetimeFigureOut">
              <a:rPr lang="nl-NL" smtClean="0"/>
              <a:t>19-11-2024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63BAFB-CF78-A341-6FE5-146D0F99F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73AA52F-1FD4-7E5E-B52F-AEA7ACA941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AEE7D-2AA9-C742-BA5E-082EE1C6C5A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1647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2" r:id="rId4"/>
    <p:sldLayoutId id="2147483661" r:id="rId5"/>
    <p:sldLayoutId id="2147483652" r:id="rId6"/>
    <p:sldLayoutId id="2147483651" r:id="rId7"/>
    <p:sldLayoutId id="214748365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41806A-0A18-126E-FBD6-8187F3425DF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16406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CABBAE-AF4B-6A7F-B54D-4793A6B183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266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0672C1-E5EC-6F0F-6351-A4E2A8CCEF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0557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DD546-9113-0079-68DF-03A7A6004B4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75083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5167943-0583-1A45-C19D-FC484FF23F3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9514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B2CD-8464-C685-F651-6780A22A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42F865F6-1331-3DF5-EE01-436F2E1B060A}"/>
              </a:ext>
            </a:extLst>
          </p:cNvPr>
          <p:cNvSpPr txBox="1"/>
          <p:nvPr/>
        </p:nvSpPr>
        <p:spPr>
          <a:xfrm>
            <a:off x="1751162" y="2467155"/>
            <a:ext cx="96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868543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B563A6-5A18-39C1-281B-ED882648B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6838EE2-E915-2FD1-AE14-6EDFFAE2D447}"/>
              </a:ext>
            </a:extLst>
          </p:cNvPr>
          <p:cNvSpPr txBox="1"/>
          <p:nvPr/>
        </p:nvSpPr>
        <p:spPr>
          <a:xfrm>
            <a:off x="1751162" y="2467155"/>
            <a:ext cx="96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3530204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A305F9-6646-6C2C-AC30-3DB812177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6656776-690E-7B78-A2B4-7AEA65B16043}"/>
              </a:ext>
            </a:extLst>
          </p:cNvPr>
          <p:cNvSpPr txBox="1"/>
          <p:nvPr/>
        </p:nvSpPr>
        <p:spPr>
          <a:xfrm>
            <a:off x="1751162" y="2467155"/>
            <a:ext cx="966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Tekst</a:t>
            </a:r>
          </a:p>
        </p:txBody>
      </p:sp>
    </p:spTree>
    <p:extLst>
      <p:ext uri="{BB962C8B-B14F-4D97-AF65-F5344CB8AC3E}">
        <p14:creationId xmlns:p14="http://schemas.microsoft.com/office/powerpoint/2010/main" val="98101375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</Words>
  <Application>Microsoft Macintosh PowerPoint</Application>
  <PresentationFormat>Breedbeeld</PresentationFormat>
  <Paragraphs>3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3" baseType="lpstr">
      <vt:lpstr>Aharoni</vt:lpstr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Madelon brakenhoff</dc:creator>
  <cp:lastModifiedBy>Studio Freek</cp:lastModifiedBy>
  <cp:revision>4</cp:revision>
  <dcterms:created xsi:type="dcterms:W3CDTF">2023-10-25T09:23:04Z</dcterms:created>
  <dcterms:modified xsi:type="dcterms:W3CDTF">2024-11-19T14:59:52Z</dcterms:modified>
</cp:coreProperties>
</file>